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7" r:id="rId11"/>
    <p:sldId id="262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437212-D496-4E9F-B656-3ED3BD31AE77}" v="1" dt="2021-07-01T18:07:53.4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FELIPE DE OLIVEIRA RATEIRO" userId="91c4acd5-a9c6-465a-b5d6-85f642814630" providerId="ADAL" clId="{08437212-D496-4E9F-B656-3ED3BD31AE77}"/>
    <pc:docChg chg="addSld modSld">
      <pc:chgData name="GABRIEL FELIPE DE OLIVEIRA RATEIRO" userId="91c4acd5-a9c6-465a-b5d6-85f642814630" providerId="ADAL" clId="{08437212-D496-4E9F-B656-3ED3BD31AE77}" dt="2021-07-01T18:08:16.436" v="6" actId="14100"/>
      <pc:docMkLst>
        <pc:docMk/>
      </pc:docMkLst>
      <pc:sldChg chg="addSp modSp new mod">
        <pc:chgData name="GABRIEL FELIPE DE OLIVEIRA RATEIRO" userId="91c4acd5-a9c6-465a-b5d6-85f642814630" providerId="ADAL" clId="{08437212-D496-4E9F-B656-3ED3BD31AE77}" dt="2021-07-01T18:08:16.436" v="6" actId="14100"/>
        <pc:sldMkLst>
          <pc:docMk/>
          <pc:sldMk cId="3810104186" sldId="267"/>
        </pc:sldMkLst>
        <pc:picChg chg="add mod">
          <ac:chgData name="GABRIEL FELIPE DE OLIVEIRA RATEIRO" userId="91c4acd5-a9c6-465a-b5d6-85f642814630" providerId="ADAL" clId="{08437212-D496-4E9F-B656-3ED3BD31AE77}" dt="2021-07-01T18:08:16.436" v="6" actId="14100"/>
          <ac:picMkLst>
            <pc:docMk/>
            <pc:sldMk cId="3810104186" sldId="267"/>
            <ac:picMk id="3" creationId="{9BC0B924-EE4E-495B-9982-6C81B5549B4C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130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426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501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929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28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061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27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877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3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502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164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481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027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084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7/1/2021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7732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C73800-98CE-CE43-A85D-99385BF137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Trabalho de Artes</a:t>
            </a:r>
          </a:p>
        </p:txBody>
      </p:sp>
    </p:spTree>
    <p:extLst>
      <p:ext uri="{BB962C8B-B14F-4D97-AF65-F5344CB8AC3E}">
        <p14:creationId xmlns:p14="http://schemas.microsoft.com/office/powerpoint/2010/main" val="3346288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699D0D6C-FB2F-9044-9F1C-F2D2065BD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586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77D698AA-A3DB-5D43-9DE7-257D3494C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734" y="0"/>
            <a:ext cx="123527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647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285D8E1F-C367-AA47-B723-BCBD21A6D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41083" y="-2741085"/>
            <a:ext cx="6709834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976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2B5F23-51B0-B740-B37E-ADE7817B9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BF809B1F-60AA-F043-9593-D1613C7E5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92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5BD66B-7ACF-7C4B-96B8-E5ED9B86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5791FEB8-9076-374A-A2BE-ADD1D82DBD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820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01B21D1E-66EC-0446-99F4-33E33DE941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485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B86F5C95-3599-B448-84BA-1F779DE17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94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3">
            <a:extLst>
              <a:ext uri="{FF2B5EF4-FFF2-40B4-BE49-F238E27FC236}">
                <a16:creationId xmlns:a16="http://schemas.microsoft.com/office/drawing/2014/main" id="{E131EB11-3844-3E4E-B031-C2B9E8288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4" y="-142875"/>
            <a:ext cx="12031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291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lápis de cor&#10;&#10;Descrição gerada automaticamente com confiança baixa">
            <a:extLst>
              <a:ext uri="{FF2B5EF4-FFF2-40B4-BE49-F238E27FC236}">
                <a16:creationId xmlns:a16="http://schemas.microsoft.com/office/drawing/2014/main" id="{9BC0B924-EE4E-495B-9982-6C81B5549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-59788"/>
            <a:ext cx="109259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04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DB49A85F-304C-8B4B-83B0-4A8BF8C72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564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27E1B87A-18F5-B54E-875C-BF36F4F0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5778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vel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C18FC22A4A26643914B801BD2B2144C" ma:contentTypeVersion="10" ma:contentTypeDescription="Crie um novo documento." ma:contentTypeScope="" ma:versionID="20b4afc0aa371db38358ff48b3ebe23a">
  <xsd:schema xmlns:xsd="http://www.w3.org/2001/XMLSchema" xmlns:xs="http://www.w3.org/2001/XMLSchema" xmlns:p="http://schemas.microsoft.com/office/2006/metadata/properties" xmlns:ns2="96495a89-0570-4f3e-9a9b-dd8eff45570b" targetNamespace="http://schemas.microsoft.com/office/2006/metadata/properties" ma:root="true" ma:fieldsID="c576c2cf16233df008d1a58310e68c65" ns2:_="">
    <xsd:import namespace="96495a89-0570-4f3e-9a9b-dd8eff45570b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495a89-0570-4f3e-9a9b-dd8eff45570b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96495a89-0570-4f3e-9a9b-dd8eff45570b" xsi:nil="true"/>
    <MediaLengthInSeconds xmlns="96495a89-0570-4f3e-9a9b-dd8eff45570b" xsi:nil="true"/>
  </documentManagement>
</p:properties>
</file>

<file path=customXml/itemProps1.xml><?xml version="1.0" encoding="utf-8"?>
<ds:datastoreItem xmlns:ds="http://schemas.openxmlformats.org/officeDocument/2006/customXml" ds:itemID="{CBEFF8EE-F22D-4DE0-9C8E-8029A01517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226021-CAC1-4106-B05F-3D98484D8A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6495a89-0570-4f3e-9a9b-dd8eff4557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83CEFB7-6F39-44F1-9934-08621102044F}">
  <ds:schemaRefs>
    <ds:schemaRef ds:uri="http://schemas.microsoft.com/office/2006/metadata/properties"/>
    <ds:schemaRef ds:uri="http://schemas.microsoft.com/office/infopath/2007/PartnerControls"/>
    <ds:schemaRef ds:uri="96495a89-0570-4f3e-9a9b-dd8eff45570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5" baseType="lpstr">
      <vt:lpstr>Century Gothic</vt:lpstr>
      <vt:lpstr>Wingdings 2</vt:lpstr>
      <vt:lpstr>Citável</vt:lpstr>
      <vt:lpstr>Trabalho de Artes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de Artes</dc:title>
  <dc:creator>GABRIEL FELIPE DE OLIVEIRA RATEIRO</dc:creator>
  <cp:lastModifiedBy>GABRIEL FELIPE DE OLIVEIRA RATEIRO</cp:lastModifiedBy>
  <cp:revision>2</cp:revision>
  <dcterms:created xsi:type="dcterms:W3CDTF">2021-06-22T21:59:59Z</dcterms:created>
  <dcterms:modified xsi:type="dcterms:W3CDTF">2021-07-01T18:08:22Z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0x0101006C18FC22A4A26643914B801BD2B2144C</vt:lpwstr>
  </property>
  <property fmtid="{D5CDD505-2E9C-101B-9397-08002B2CF9AE}" pid="3" name="Order">
    <vt:r8>11400</vt:r8>
  </property>
  <property fmtid="{D5CDD505-2E9C-101B-9397-08002B2CF9AE}" pid="4" name="_ExtendedDescription">
    <vt:lpwstr/>
  </property>
  <property fmtid="{D5CDD505-2E9C-101B-9397-08002B2CF9AE}" pid="5" name="ComplianceAssetId">
    <vt:lpwstr/>
  </property>
</Properties>
</file>

<file path=docProps/thumbnail.jpeg>
</file>